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83" r:id="rId4"/>
    <p:sldId id="284" r:id="rId5"/>
    <p:sldId id="285" r:id="rId6"/>
    <p:sldId id="259" r:id="rId7"/>
    <p:sldId id="286" r:id="rId8"/>
    <p:sldId id="277" r:id="rId9"/>
    <p:sldId id="278" r:id="rId10"/>
    <p:sldId id="279" r:id="rId11"/>
    <p:sldId id="280" r:id="rId12"/>
    <p:sldId id="282" r:id="rId13"/>
    <p:sldId id="287" r:id="rId14"/>
    <p:sldId id="288" r:id="rId15"/>
    <p:sldId id="28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37"/>
    <p:restoredTop sz="94617"/>
  </p:normalViewPr>
  <p:slideViewPr>
    <p:cSldViewPr snapToGrid="0" snapToObjects="1">
      <p:cViewPr varScale="1">
        <p:scale>
          <a:sx n="111" d="100"/>
          <a:sy n="111" d="100"/>
        </p:scale>
        <p:origin x="9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0870-6F51-B746-A579-BE969D396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59B93C-5296-C145-8C14-3CF34AE88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6819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2BB1F-2003-FE4F-9B93-96F94CEF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BFB57-EB04-D04F-A50B-C7F932C79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F91A3-D0B0-164B-95FF-BDD8F0618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94F03-04B0-7240-84AE-942903F7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5E061-DAF2-BA4A-8A8B-8AD013214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4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DF0F-E7A7-FE42-998C-8A90F8543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B72A8-E657-ED48-86D7-252520B9E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D9DFA-059F-4E47-8636-AE18F0CB0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236BF-88AE-CE47-B21B-D98A6BFCE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10EAB-3BDA-9F4F-B579-A1EF7CD76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31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B4816-72A6-7243-8B24-A9E7481D3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8A7BB-5800-AA4E-BDE6-B3581FFCF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0924" y="1825625"/>
            <a:ext cx="5588876" cy="378836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E3C17-A71E-484F-8E3E-6CA923DA0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599386" cy="37883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F6E7F-C725-1C42-948B-F3DDE97C0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28FAD-474C-774F-B6A9-0941AF249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F9CE9-FBA7-2342-AF9B-364F54303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19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626FF-64F3-F94C-8911-B9E38B1E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D33F98-B49C-C643-BEFB-2C211ADC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B45683-C2BE-2947-BAA2-667C6E570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745BB-033D-B344-93B2-DFE486E5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1FA4F9-4D4B-7649-9D27-A4DEDDAEE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27CDE1-39D6-EE4E-BC66-6511CE8F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267E5-EF2A-0A4F-AB4F-F9706E425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37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D017BA1-46AC-C841-88B6-BB4D59FF1458}"/>
              </a:ext>
            </a:extLst>
          </p:cNvPr>
          <p:cNvGrpSpPr/>
          <p:nvPr userDrawn="1"/>
        </p:nvGrpSpPr>
        <p:grpSpPr>
          <a:xfrm>
            <a:off x="0" y="5678996"/>
            <a:ext cx="12192000" cy="1179004"/>
            <a:chOff x="0" y="5678996"/>
            <a:chExt cx="12192000" cy="117900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453F78-75CA-924A-9BAB-4A6FCF6D5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41337" y="5678996"/>
              <a:ext cx="8050663" cy="117900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FCFCB38-E1C1-724D-B6B0-C453925A9073}"/>
                </a:ext>
              </a:extLst>
            </p:cNvPr>
            <p:cNvSpPr/>
            <p:nvPr/>
          </p:nvSpPr>
          <p:spPr>
            <a:xfrm>
              <a:off x="0" y="5678996"/>
              <a:ext cx="8789158" cy="1179004"/>
            </a:xfrm>
            <a:prstGeom prst="rect">
              <a:avLst/>
            </a:prstGeom>
            <a:solidFill>
              <a:srgbClr val="0631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060F7F-B57C-0440-80EA-BC16A2FEE8E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0" y="5733426"/>
              <a:ext cx="3793203" cy="1068993"/>
            </a:xfrm>
            <a:prstGeom prst="rect">
              <a:avLst/>
            </a:prstGeom>
          </p:spPr>
        </p:pic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C1D13C-A5BB-A544-9C3D-59C5A5C9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365125"/>
            <a:ext cx="11340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00AED-4B29-D14C-AA72-752D7A670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924" y="1825625"/>
            <a:ext cx="11340662" cy="3771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42C87-0818-6B4F-BAB0-2E13C8E384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5B102-9C77-EF42-8EF4-CCC12F7C03AD}" type="datetimeFigureOut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B6CC0-C740-EE41-93B4-00EA1872F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0C3B2-32BA-AA4E-84E9-D7F8BFE25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209B6-2CC7-EB41-9F71-91A32C9CB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73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08AED-16A2-234B-9B1C-A1E88DCC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 anchorCtr="0">
            <a:normAutofit/>
          </a:bodyPr>
          <a:lstStyle/>
          <a:p>
            <a:r>
              <a:rPr lang="en-US" b="1" dirty="0"/>
              <a:t>COVID-19 Analysis</a:t>
            </a:r>
            <a:br>
              <a:rPr lang="en-US" b="1" dirty="0"/>
            </a:br>
            <a:r>
              <a:rPr lang="en-US" b="1"/>
              <a:t>COMP 30920 Final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233D7-6377-B84F-8499-E8A6DA683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/>
          <a:p>
            <a:r>
              <a:rPr lang="en-US" dirty="0"/>
              <a:t>Che </a:t>
            </a:r>
            <a:r>
              <a:rPr lang="en-US" dirty="0" err="1"/>
              <a:t>Yeu</a:t>
            </a:r>
            <a:r>
              <a:rPr lang="en-US" dirty="0"/>
              <a:t> Wan</a:t>
            </a:r>
          </a:p>
          <a:p>
            <a:r>
              <a:rPr lang="en-IE" dirty="0"/>
              <a:t>28/06/2020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57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5034D-C562-6144-8AEC-9D70FDA46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Visualisation</a:t>
            </a:r>
            <a:r>
              <a:rPr lang="en-US" dirty="0"/>
              <a:t> 2 – Recoveries by Time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0CEEF8C6-C0F8-EA4A-8E93-D85E10EE8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9706" y="1326524"/>
            <a:ext cx="9105363" cy="4271001"/>
          </a:xfrm>
        </p:spPr>
      </p:pic>
    </p:spTree>
    <p:extLst>
      <p:ext uri="{BB962C8B-B14F-4D97-AF65-F5344CB8AC3E}">
        <p14:creationId xmlns:p14="http://schemas.microsoft.com/office/powerpoint/2010/main" val="2124876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0B73-B45D-B14A-87E7-13A0F065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/>
              <a:t>Visualisation</a:t>
            </a:r>
            <a:r>
              <a:rPr lang="en-US" sz="4200" dirty="0"/>
              <a:t> 3 – New Recoveries vs Total Recoveries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621C5B3D-DA48-DA4F-96AE-B70CCB174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920" y="1345015"/>
            <a:ext cx="9092484" cy="4167970"/>
          </a:xfrm>
        </p:spPr>
      </p:pic>
    </p:spTree>
    <p:extLst>
      <p:ext uri="{BB962C8B-B14F-4D97-AF65-F5344CB8AC3E}">
        <p14:creationId xmlns:p14="http://schemas.microsoft.com/office/powerpoint/2010/main" val="91728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C920-CDD8-F348-831E-B185907A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365125"/>
            <a:ext cx="1134066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Appendix – Visualization 1(Deaths)</a:t>
            </a:r>
          </a:p>
        </p:txBody>
      </p:sp>
      <p:pic>
        <p:nvPicPr>
          <p:cNvPr id="15" name="Content Placeholder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A3FB92-A97F-464C-9F15-E85ABF20EC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" y="1690688"/>
            <a:ext cx="6019800" cy="3463030"/>
          </a:xfrm>
        </p:spPr>
      </p:pic>
      <p:pic>
        <p:nvPicPr>
          <p:cNvPr id="17" name="Content Placeholder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23BE93-EDCA-A040-B9ED-FA7A9B2659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5138" y="1690688"/>
            <a:ext cx="6016861" cy="3463030"/>
          </a:xfrm>
        </p:spPr>
      </p:pic>
    </p:spTree>
    <p:extLst>
      <p:ext uri="{BB962C8B-B14F-4D97-AF65-F5344CB8AC3E}">
        <p14:creationId xmlns:p14="http://schemas.microsoft.com/office/powerpoint/2010/main" val="2611017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C920-CDD8-F348-831E-B185907A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365125"/>
            <a:ext cx="1134066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Appendix – Visualization 1(Cases)</a:t>
            </a:r>
          </a:p>
        </p:txBody>
      </p:sp>
      <p:pic>
        <p:nvPicPr>
          <p:cNvPr id="19" name="Content Placeholder 1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E291E78-0FAF-0C42-AD4D-390E456C0F8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" y="1545466"/>
            <a:ext cx="6019800" cy="3589098"/>
          </a:xfrm>
        </p:spPr>
      </p:pic>
      <p:pic>
        <p:nvPicPr>
          <p:cNvPr id="21" name="Content Placeholder 20" descr="A close up of a white background&#10;&#10;Description automatically generated">
            <a:extLst>
              <a:ext uri="{FF2B5EF4-FFF2-40B4-BE49-F238E27FC236}">
                <a16:creationId xmlns:a16="http://schemas.microsoft.com/office/drawing/2014/main" id="{308797BB-12AF-9043-A759-7BBF355FCF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545466"/>
            <a:ext cx="6030309" cy="3529365"/>
          </a:xfrm>
        </p:spPr>
      </p:pic>
    </p:spTree>
    <p:extLst>
      <p:ext uri="{BB962C8B-B14F-4D97-AF65-F5344CB8AC3E}">
        <p14:creationId xmlns:p14="http://schemas.microsoft.com/office/powerpoint/2010/main" val="695308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C920-CDD8-F348-831E-B185907A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365125"/>
            <a:ext cx="1134066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Appendix – Visualization 2(Cases/Deaths)</a:t>
            </a:r>
          </a:p>
        </p:txBody>
      </p:sp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93DEE13B-394A-884A-BE11-1B90211E98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" y="1545465"/>
            <a:ext cx="6019800" cy="3572834"/>
          </a:xfrm>
        </p:spPr>
      </p:pic>
      <p:pic>
        <p:nvPicPr>
          <p:cNvPr id="12" name="Content Placeholder 11" descr="A close up of a map&#10;&#10;Description automatically generated">
            <a:extLst>
              <a:ext uri="{FF2B5EF4-FFF2-40B4-BE49-F238E27FC236}">
                <a16:creationId xmlns:a16="http://schemas.microsoft.com/office/drawing/2014/main" id="{7D3A586E-CC27-FF4F-B3F4-9DC01B579B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545465"/>
            <a:ext cx="6019800" cy="3573825"/>
          </a:xfrm>
        </p:spPr>
      </p:pic>
    </p:spTree>
    <p:extLst>
      <p:ext uri="{BB962C8B-B14F-4D97-AF65-F5344CB8AC3E}">
        <p14:creationId xmlns:p14="http://schemas.microsoft.com/office/powerpoint/2010/main" val="361752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C920-CDD8-F348-831E-B185907A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365125"/>
            <a:ext cx="1134066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Appendix – Visualization 3 (Cases/Deaths)</a:t>
            </a:r>
          </a:p>
        </p:txBody>
      </p:sp>
      <p:pic>
        <p:nvPicPr>
          <p:cNvPr id="18" name="Content Placeholder 17" descr="A close up of a map&#10;&#10;Description automatically generated">
            <a:extLst>
              <a:ext uri="{FF2B5EF4-FFF2-40B4-BE49-F238E27FC236}">
                <a16:creationId xmlns:a16="http://schemas.microsoft.com/office/drawing/2014/main" id="{B62300A1-1A9C-8947-9B3E-E0C70B47E2F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5911" y="1584101"/>
            <a:ext cx="5903890" cy="3516039"/>
          </a:xfrm>
        </p:spPr>
      </p:pic>
      <p:pic>
        <p:nvPicPr>
          <p:cNvPr id="20" name="Content Placeholder 19" descr="A close up of a map&#10;&#10;Description automatically generated">
            <a:extLst>
              <a:ext uri="{FF2B5EF4-FFF2-40B4-BE49-F238E27FC236}">
                <a16:creationId xmlns:a16="http://schemas.microsoft.com/office/drawing/2014/main" id="{18914FCD-E4AD-0444-AE07-AD31DE4404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584101"/>
            <a:ext cx="5914399" cy="3498649"/>
          </a:xfrm>
        </p:spPr>
      </p:pic>
    </p:spTree>
    <p:extLst>
      <p:ext uri="{BB962C8B-B14F-4D97-AF65-F5344CB8AC3E}">
        <p14:creationId xmlns:p14="http://schemas.microsoft.com/office/powerpoint/2010/main" val="567491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8A122-91D4-E346-856B-F2E12D750409}"/>
              </a:ext>
            </a:extLst>
          </p:cNvPr>
          <p:cNvSpPr/>
          <p:nvPr/>
        </p:nvSpPr>
        <p:spPr>
          <a:xfrm>
            <a:off x="742121" y="1204796"/>
            <a:ext cx="109197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3600" i="1" dirty="0">
                <a:latin typeface="Helvetica" pitchFamily="2" charset="0"/>
              </a:rPr>
              <a:t>I hereby confirm that the work submitted for assessment in this project is my own original work in accordance with UCD guidelines. </a:t>
            </a:r>
          </a:p>
          <a:p>
            <a:pPr algn="ctr"/>
            <a:endParaRPr lang="en-IE" sz="3600" i="1" dirty="0">
              <a:latin typeface="Helvetica" pitchFamily="2" charset="0"/>
            </a:endParaRPr>
          </a:p>
          <a:p>
            <a:pPr algn="ctr"/>
            <a:r>
              <a:rPr lang="en-IE" sz="3600" i="1" dirty="0">
                <a:latin typeface="Helvetica" pitchFamily="2" charset="0"/>
              </a:rPr>
              <a:t>Che </a:t>
            </a:r>
            <a:r>
              <a:rPr lang="en-IE" sz="3600" i="1" dirty="0" err="1">
                <a:latin typeface="Helvetica" pitchFamily="2" charset="0"/>
              </a:rPr>
              <a:t>Yeu</a:t>
            </a:r>
            <a:r>
              <a:rPr lang="en-IE" sz="3600" i="1" dirty="0">
                <a:latin typeface="Helvetica" pitchFamily="2" charset="0"/>
              </a:rPr>
              <a:t> Wan</a:t>
            </a:r>
          </a:p>
        </p:txBody>
      </p:sp>
    </p:spTree>
    <p:extLst>
      <p:ext uri="{BB962C8B-B14F-4D97-AF65-F5344CB8AC3E}">
        <p14:creationId xmlns:p14="http://schemas.microsoft.com/office/powerpoint/2010/main" val="968559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A4F2D-9A90-8549-9FC1-DC0DA49E3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669" y="-97391"/>
            <a:ext cx="11340662" cy="1325563"/>
          </a:xfrm>
        </p:spPr>
        <p:txBody>
          <a:bodyPr/>
          <a:lstStyle/>
          <a:p>
            <a:r>
              <a:rPr lang="en-US" dirty="0"/>
              <a:t>Transforming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ED2F2-62BC-A64B-9A5C-8F25C9F7C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893" y="868339"/>
            <a:ext cx="11340662" cy="3771276"/>
          </a:xfrm>
        </p:spPr>
        <p:txBody>
          <a:bodyPr>
            <a:normAutofit/>
          </a:bodyPr>
          <a:lstStyle/>
          <a:p>
            <a:r>
              <a:rPr lang="en-US" dirty="0"/>
              <a:t>I read in the raw data, I then removed the ‘Lat’ and ‘Long’ columns as these were not required to plot the graphs. </a:t>
            </a:r>
          </a:p>
          <a:p>
            <a:r>
              <a:rPr lang="en-US" dirty="0"/>
              <a:t>I then used the groupby() function to combine all cases/deaths/recoveries of countries that had several different states or territories.</a:t>
            </a:r>
          </a:p>
          <a:p>
            <a:r>
              <a:rPr lang="en-US" dirty="0"/>
              <a:t>Finally to make the dataset easier to access and plot the graphs required I transposed the dataset, which changed the columns and rows around.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AA1876-5275-F54E-95DB-65435B1EF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93" y="3510506"/>
            <a:ext cx="11340662" cy="198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91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04012-E6EA-0F40-8E77-0537296AC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-64464"/>
            <a:ext cx="11340662" cy="1325563"/>
          </a:xfrm>
        </p:spPr>
        <p:txBody>
          <a:bodyPr/>
          <a:lstStyle/>
          <a:p>
            <a:r>
              <a:rPr lang="en-US" dirty="0"/>
              <a:t>Dealing with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356AB-BE36-A440-B5D9-E29865ED9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924" y="1026972"/>
            <a:ext cx="11340662" cy="3771276"/>
          </a:xfrm>
        </p:spPr>
        <p:txBody>
          <a:bodyPr/>
          <a:lstStyle/>
          <a:p>
            <a:r>
              <a:rPr lang="en-US" dirty="0"/>
              <a:t>The next problem that needed to be dealt with was how Pandas would interpret the dates from the dataset and how I would need to ensure these dates were correct so that the graphs would be plotted correctly.</a:t>
            </a:r>
          </a:p>
          <a:p>
            <a:r>
              <a:rPr lang="en-US" dirty="0"/>
              <a:t>To do this I used the </a:t>
            </a:r>
            <a:r>
              <a:rPr lang="en-US" dirty="0" err="1"/>
              <a:t>pd.to_datetime</a:t>
            </a:r>
            <a:r>
              <a:rPr lang="en-US" dirty="0"/>
              <a:t> function to convert the indexes of the dataset, which were strings, to datetime arguments. I then sorted the dataset by date, so it was in chronological order. Finally I set the index of the dataset to the datetime arguments that were created.</a:t>
            </a:r>
          </a:p>
          <a:p>
            <a:r>
              <a:rPr lang="en-US" dirty="0"/>
              <a:t>This allowed me to plot the graphs using the dates as values for the x-axis.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B0044-CB8A-8848-B681-751318CDE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14" y="4469906"/>
            <a:ext cx="11605682" cy="65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90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AAEA4-3C1F-CA47-B142-097C8AF8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Averages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5FC5-1BD5-B64F-959A-C453A5D23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Visualisation</a:t>
            </a:r>
            <a:r>
              <a:rPr lang="en-US" dirty="0"/>
              <a:t> 1, we were required to calculate a 3-day rolling/moving average for all 3 sets of data. </a:t>
            </a:r>
          </a:p>
          <a:p>
            <a:r>
              <a:rPr lang="en-US" dirty="0"/>
              <a:t>To do this I used .rolling(window) function to do a 3-day rolling window.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CB6988-4813-204C-99A7-F4FEB61E1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24" y="3711263"/>
            <a:ext cx="114300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07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7A44-C918-CF45-B84E-C25C99B68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Days from 100</a:t>
            </a:r>
            <a:r>
              <a:rPr lang="en-US" baseline="30000" dirty="0"/>
              <a:t>th</a:t>
            </a:r>
            <a:r>
              <a:rPr lang="en-US" dirty="0"/>
              <a:t> Case/10</a:t>
            </a:r>
            <a:r>
              <a:rPr lang="en-US" baseline="30000" dirty="0"/>
              <a:t>th</a:t>
            </a:r>
            <a:r>
              <a:rPr lang="en-US" dirty="0"/>
              <a:t> Death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BE121-5A83-6940-9BAA-54E3C04E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first had a check that dropped any columns(countries) that did not have 100 cases/10 deaths, recoveries yet. </a:t>
            </a:r>
          </a:p>
          <a:p>
            <a:r>
              <a:rPr lang="en-US" dirty="0"/>
              <a:t>I then separated the countries that needed to be highlighted and the countries that were to be left as grey line plots.</a:t>
            </a:r>
          </a:p>
          <a:p>
            <a:r>
              <a:rPr lang="en-US" dirty="0"/>
              <a:t>After that I iterated through both sets of countries, column by column and stored all entries after the first entry &gt;= 100 cases or 10 deaths.</a:t>
            </a:r>
          </a:p>
          <a:p>
            <a:r>
              <a:rPr lang="en-US" dirty="0"/>
              <a:t>I then plotted that column onto the graph</a:t>
            </a:r>
          </a:p>
        </p:txBody>
      </p:sp>
    </p:spTree>
    <p:extLst>
      <p:ext uri="{BB962C8B-B14F-4D97-AF65-F5344CB8AC3E}">
        <p14:creationId xmlns:p14="http://schemas.microsoft.com/office/powerpoint/2010/main" val="2563233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583E-BC12-3140-807E-8DDC8841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669" y="3556"/>
            <a:ext cx="11340662" cy="1325563"/>
          </a:xfrm>
        </p:spPr>
        <p:txBody>
          <a:bodyPr/>
          <a:lstStyle/>
          <a:p>
            <a:r>
              <a:rPr lang="en-US" dirty="0"/>
              <a:t>Visualization 3 – Data correction/Negative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C6EA8-B282-4C42-8569-6974F9B9E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669" y="1065771"/>
            <a:ext cx="11340662" cy="37712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One of the things that had to be dealt with was the fact that some countries had a drop in total cases/deaths/recoveries. This was the equivalent of a date correction in their statistics. </a:t>
            </a:r>
          </a:p>
          <a:p>
            <a:r>
              <a:rPr lang="en-US" dirty="0"/>
              <a:t>This meant that there would be y-axis values that would be negative which would produce irrational log values since there were decreases on daily cases/deaths/recoveries. </a:t>
            </a:r>
          </a:p>
          <a:p>
            <a:r>
              <a:rPr lang="en-US" dirty="0"/>
              <a:t>To deal with this, I set up a loop that removed all the values after the data correction until the number of cases/deaths/recoveries was &gt;= the last data entry before the data correction. </a:t>
            </a:r>
          </a:p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D7949F-7E40-AE49-96DC-B77F5B0B8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69" y="4464162"/>
            <a:ext cx="9976923" cy="119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686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8E00-61D7-A242-B2CA-891A3C818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Visualisation</a:t>
            </a:r>
            <a:r>
              <a:rPr lang="en-US" dirty="0"/>
              <a:t> 1(a) – Recoveries by Country 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0D7306-7CCB-5840-879E-54048C429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438" y="1397479"/>
            <a:ext cx="8783390" cy="424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28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8E00-61D7-A242-B2CA-891A3C818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Visualisation</a:t>
            </a:r>
            <a:r>
              <a:rPr lang="en-US" dirty="0"/>
              <a:t> 1(b) – Recoveries by Country with Rolling Averages</a:t>
            </a:r>
          </a:p>
        </p:txBody>
      </p:sp>
      <p:pic>
        <p:nvPicPr>
          <p:cNvPr id="9" name="Content Placeholder 8" descr="A close up of a white background&#10;&#10;Description automatically generated">
            <a:extLst>
              <a:ext uri="{FF2B5EF4-FFF2-40B4-BE49-F238E27FC236}">
                <a16:creationId xmlns:a16="http://schemas.microsoft.com/office/drawing/2014/main" id="{39709DD0-6625-7B46-B0F2-8CF4C1D44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4246" y="1690688"/>
            <a:ext cx="7951731" cy="3809418"/>
          </a:xfrm>
        </p:spPr>
      </p:pic>
    </p:spTree>
    <p:extLst>
      <p:ext uri="{BB962C8B-B14F-4D97-AF65-F5344CB8AC3E}">
        <p14:creationId xmlns:p14="http://schemas.microsoft.com/office/powerpoint/2010/main" val="1428695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 proposal template" id="{D76ABF5F-2C50-1045-94DB-BA1105AE46AB}" vid="{FBAD5DD3-748E-0B44-838D-A09416698B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553</Words>
  <Application>Microsoft Macintosh PowerPoint</Application>
  <PresentationFormat>Widescreen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Office Theme</vt:lpstr>
      <vt:lpstr>COVID-19 Analysis COMP 30920 Final Presentation</vt:lpstr>
      <vt:lpstr>PowerPoint Presentation</vt:lpstr>
      <vt:lpstr>Transforming the Dataset</vt:lpstr>
      <vt:lpstr>Dealing with Dates</vt:lpstr>
      <vt:lpstr>Rolling Averages</vt:lpstr>
      <vt:lpstr>Days from 100th Case/10th Death</vt:lpstr>
      <vt:lpstr>Visualization 3 – Data correction/Negative Values</vt:lpstr>
      <vt:lpstr>Visualisation 1(a) – Recoveries by Country </vt:lpstr>
      <vt:lpstr>Visualisation 1(b) – Recoveries by Country with Rolling Averages</vt:lpstr>
      <vt:lpstr>Visualisation 2 – Recoveries by Time</vt:lpstr>
      <vt:lpstr>Visualisation 3 – New Recoveries vs Total Recoveries</vt:lpstr>
      <vt:lpstr>Appendix – Visualization 1(Deaths)</vt:lpstr>
      <vt:lpstr>Appendix – Visualization 1(Cases)</vt:lpstr>
      <vt:lpstr>Appendix – Visualization 2(Cases/Deaths)</vt:lpstr>
      <vt:lpstr>Appendix – Visualization 3 (Cases/Deaths)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Analysis COMP 30920 Final Presentation</dc:title>
  <dc:creator>Che Yeu Wan</dc:creator>
  <cp:lastModifiedBy>Che Yeu Wan</cp:lastModifiedBy>
  <cp:revision>19</cp:revision>
  <dcterms:created xsi:type="dcterms:W3CDTF">2020-07-02T13:32:07Z</dcterms:created>
  <dcterms:modified xsi:type="dcterms:W3CDTF">2020-07-03T12:53:11Z</dcterms:modified>
</cp:coreProperties>
</file>

<file path=docProps/thumbnail.jpeg>
</file>